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D3E56-5A6B-4F54-A242-7BF1F6F408A1}" type="datetimeFigureOut">
              <a:rPr lang="en-GB" smtClean="0"/>
              <a:pPr/>
              <a:t>17/11/2012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96A0-2115-4BD1-A501-36F9A862FFB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D3E56-5A6B-4F54-A242-7BF1F6F408A1}" type="datetimeFigureOut">
              <a:rPr lang="en-GB" smtClean="0"/>
              <a:pPr/>
              <a:t>17/11/2012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96A0-2115-4BD1-A501-36F9A862FFB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D3E56-5A6B-4F54-A242-7BF1F6F408A1}" type="datetimeFigureOut">
              <a:rPr lang="en-GB" smtClean="0"/>
              <a:pPr/>
              <a:t>17/11/2012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96A0-2115-4BD1-A501-36F9A862FFB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D3E56-5A6B-4F54-A242-7BF1F6F408A1}" type="datetimeFigureOut">
              <a:rPr lang="en-GB" smtClean="0"/>
              <a:pPr/>
              <a:t>17/11/2012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96A0-2115-4BD1-A501-36F9A862FFB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D3E56-5A6B-4F54-A242-7BF1F6F408A1}" type="datetimeFigureOut">
              <a:rPr lang="en-GB" smtClean="0"/>
              <a:pPr/>
              <a:t>17/11/2012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96A0-2115-4BD1-A501-36F9A862FFB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D3E56-5A6B-4F54-A242-7BF1F6F408A1}" type="datetimeFigureOut">
              <a:rPr lang="en-GB" smtClean="0"/>
              <a:pPr/>
              <a:t>17/11/2012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96A0-2115-4BD1-A501-36F9A862FFB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D3E56-5A6B-4F54-A242-7BF1F6F408A1}" type="datetimeFigureOut">
              <a:rPr lang="en-GB" smtClean="0"/>
              <a:pPr/>
              <a:t>17/11/2012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96A0-2115-4BD1-A501-36F9A862FFB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D3E56-5A6B-4F54-A242-7BF1F6F408A1}" type="datetimeFigureOut">
              <a:rPr lang="en-GB" smtClean="0"/>
              <a:pPr/>
              <a:t>17/11/2012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96A0-2115-4BD1-A501-36F9A862FFB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D3E56-5A6B-4F54-A242-7BF1F6F408A1}" type="datetimeFigureOut">
              <a:rPr lang="en-GB" smtClean="0"/>
              <a:pPr/>
              <a:t>17/11/2012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96A0-2115-4BD1-A501-36F9A862FFB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D3E56-5A6B-4F54-A242-7BF1F6F408A1}" type="datetimeFigureOut">
              <a:rPr lang="en-GB" smtClean="0"/>
              <a:pPr/>
              <a:t>17/11/2012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96A0-2115-4BD1-A501-36F9A862FFB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D3E56-5A6B-4F54-A242-7BF1F6F408A1}" type="datetimeFigureOut">
              <a:rPr lang="en-GB" smtClean="0"/>
              <a:pPr/>
              <a:t>17/11/2012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96A0-2115-4BD1-A501-36F9A862FFB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D3E56-5A6B-4F54-A242-7BF1F6F408A1}" type="datetimeFigureOut">
              <a:rPr lang="en-GB" smtClean="0"/>
              <a:pPr/>
              <a:t>17/11/2012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C96A0-2115-4BD1-A501-36F9A862FFB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65098"/>
            <a:ext cx="6400800" cy="1752600"/>
          </a:xfrm>
        </p:spPr>
        <p:txBody>
          <a:bodyPr/>
          <a:lstStyle/>
          <a:p>
            <a:r>
              <a:rPr lang="en-GB" dirty="0" smtClean="0">
                <a:solidFill>
                  <a:srgbClr val="FFFF00"/>
                </a:solidFill>
              </a:rPr>
              <a:t>@</a:t>
            </a:r>
            <a:r>
              <a:rPr lang="en-GB" dirty="0" err="1" smtClean="0">
                <a:solidFill>
                  <a:srgbClr val="FFFF00"/>
                </a:solidFill>
              </a:rPr>
              <a:t>mickybullock</a:t>
            </a:r>
            <a:endParaRPr lang="en-GB" dirty="0" smtClean="0">
              <a:solidFill>
                <a:srgbClr val="FFFF00"/>
              </a:solidFill>
            </a:endParaRPr>
          </a:p>
          <a:p>
            <a:r>
              <a:rPr lang="en-GB" sz="2400" dirty="0" err="1" smtClean="0">
                <a:solidFill>
                  <a:srgbClr val="FFFF00"/>
                </a:solidFill>
              </a:rPr>
              <a:t>MathsJam</a:t>
            </a:r>
            <a:r>
              <a:rPr lang="en-GB" sz="2400" dirty="0" smtClean="0">
                <a:solidFill>
                  <a:srgbClr val="FFFF00"/>
                </a:solidFill>
              </a:rPr>
              <a:t> 2012</a:t>
            </a:r>
            <a:endParaRPr lang="en-GB" sz="2400" dirty="0">
              <a:solidFill>
                <a:srgbClr val="FFFF00"/>
              </a:solidFill>
            </a:endParaRPr>
          </a:p>
        </p:txBody>
      </p:sp>
      <p:pic>
        <p:nvPicPr>
          <p:cNvPr id="4" name="Picture 3" descr="Rainbow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80348" y="304801"/>
            <a:ext cx="682652" cy="60392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593338" y="2708920"/>
            <a:ext cx="59573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The Swearing Graph</a:t>
            </a:r>
            <a:endParaRPr 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4353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My Dropbox\Blog\Dancing Curves (Parametric B-Function)\MathsJam\Scan-111107-0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428604"/>
            <a:ext cx="6690941" cy="6000792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4714876" y="2214554"/>
            <a:ext cx="2857520" cy="20002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7" name="Picture 3" descr="H:\My Dropbox\Blog\Dancing Curves (Parametric B-Function)\MathsJam\Fullscreen capture 04112011 12493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2" y="2214554"/>
            <a:ext cx="2428892" cy="1672879"/>
          </a:xfrm>
          <a:prstGeom prst="rect">
            <a:avLst/>
          </a:prstGeom>
          <a:noFill/>
        </p:spPr>
      </p:pic>
      <p:pic>
        <p:nvPicPr>
          <p:cNvPr id="1028" name="Picture 4" descr="H:\My Dropbox\Blog\Dancing Curves (Parametric B-Function)\MathsJam\Fullscreen capture 04112011 12502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86182" y="4058996"/>
            <a:ext cx="3214710" cy="20846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6" name="Picture 5" descr="Rainbow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080348" y="304801"/>
            <a:ext cx="682652" cy="6039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7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Micky</dc:creator>
  <cp:lastModifiedBy>Micky</cp:lastModifiedBy>
  <cp:revision>10</cp:revision>
  <dcterms:created xsi:type="dcterms:W3CDTF">2011-11-04T12:25:26Z</dcterms:created>
  <dcterms:modified xsi:type="dcterms:W3CDTF">2012-11-17T10:17:19Z</dcterms:modified>
</cp:coreProperties>
</file>